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4C6DF-20D6-DFF1-7345-1987DE1A7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728D21-7FD8-46C9-A545-B521BDBB4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C95946-EB9E-BCC0-752B-D6F22898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8B07D4-893F-E7A7-BD9C-EF79F889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B56C5-E687-0354-787A-95F390D9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6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44DAF-5AFB-C7C8-A1AB-23BCA2BF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C034F2-B7FE-C8C3-4A18-E5D444176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0DC08-4A7D-65E1-E1F2-E30B2C76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9DBB6-ED28-CC45-8318-9CC28606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DF8008-BE5A-97A0-F302-29C1706E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8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C46EF3-F151-E3F4-896D-B8514AC94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118E9F-3190-E5AE-7924-4D59C9C31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0CBB0D-1352-F846-520B-123897A8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6249E-C1C6-41DF-276D-576ED571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E243D4-160E-23F9-4641-FDCA2D18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0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43B20-0992-E5AE-A6FD-C62D00FC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0B1A2-77C0-A4AF-CCFB-DCF86E07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6AD7DB-EB2B-5489-CB9E-D8FF4AD46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050069-FA27-DC6A-37CB-20B98F474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699B35-ED83-8257-0E1B-93E1F5C4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7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EE5CC-7724-30BB-BB8A-88829D25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B841EC-8F56-5014-0FA0-51483909E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648DE6-9048-7387-5CA2-5A0B1A4E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1156F-2010-7D43-4213-E54E70D0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1CE724-A7C6-BC51-063A-FA95A8FF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4C3EF-FCC6-0111-3E4C-5AD942A61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FE67F1-334A-7006-8362-DF6D52F92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A7B834-0B99-D95E-C882-52FC500C5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6C3B5-DCF5-3027-9DEC-C31A3F19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855CCC-8A74-1F78-7EF2-0FAE11FD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DB79C7-56FE-B7A8-5A5B-F0A7D87D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1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97BB2-3DD2-E40D-7A33-D7046EC1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B02BB9-636D-69CF-2C05-94E18F8D5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F43867-B535-CF00-B1BE-EC042F58F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67D8A0-7BB8-ABC3-32B0-A33D17D08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EF1AD-BB45-F411-D471-775D26E33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ACD6A2-FB2A-1E7E-B176-4492504D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ADE0B3-AB41-3340-2F82-C4A2CEAC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9F2CF6-D428-62E0-5875-13ED9E86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7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C15EB-7520-E47E-F79C-6E13D0F2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45269C-2DB1-8725-1EA0-BBAD0178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C1F2F6-2497-283D-5042-C0C2CEFD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0D04E0-1EBE-BC05-1646-5E661CC1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9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7D039E-F8E4-EF07-E0A4-207CD6AC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81A66C-5D59-0688-915B-07AE85B7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E84538-A620-6983-7A2B-D4BC7761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E1FE4-CC3B-5461-49C2-28263A01C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514B8E-3DF2-0C99-6DFF-2CA59F4BD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32B224-2184-EA77-513B-B288E2FD6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1F98CC-D376-07DE-1528-D0ABB758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49D54E-E806-85EC-D460-07922BB4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19AADA-1032-51FC-A064-283D119A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2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88C6C-7F47-F270-FF67-B2F7F763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983E7A-BFD0-451A-B9CE-69B8046F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CDA901-E380-D9E6-5D40-F907B143B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033A28-876E-1362-B3E4-D230CFA7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C9559B-2BF4-3BD0-5A72-BF77210F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4C11AC-3C0B-BC3D-8492-53B11CCA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B47D2-C5CF-6BC8-7F4E-4296F80D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AF2B2C-2AC2-E2E5-D613-13A01C75C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6F34CA-2FB7-342D-1DA7-D3BF23F59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E5695-16FC-4E2A-A613-C0C544C79972}" type="datetimeFigureOut">
              <a:rPr lang="ru-RU" smtClean="0"/>
              <a:t>06.01.2024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08A989-7B58-95A7-147E-ABCFFEC4D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8ADC7D-BB67-D774-F8CC-5DF1A2C4E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4A32-2161-463D-926B-C6D5BFA4D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7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23F1A6D-E66D-44B8-006D-1F0B2ACD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Мой любимый учитель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5BDE298-E58F-3680-D649-D56584E43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Ф.И.О.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Место работы, должность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Биографические сведения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Личностные качества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Особенности коммуникации с учениками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Профессиональные качества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Особые методические приемы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Что хочется еще сказать…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Блок-схема: процесс 5">
            <a:extLst>
              <a:ext uri="{FF2B5EF4-FFF2-40B4-BE49-F238E27FC236}">
                <a16:creationId xmlns:a16="http://schemas.microsoft.com/office/drawing/2014/main" id="{B2FF6B8E-0235-A90A-DAD8-F6EE0A297A73}"/>
              </a:ext>
            </a:extLst>
          </p:cNvPr>
          <p:cNvSpPr/>
          <p:nvPr/>
        </p:nvSpPr>
        <p:spPr>
          <a:xfrm rot="19431603">
            <a:off x="8350898" y="2660107"/>
            <a:ext cx="3387013" cy="1707502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/>
              <a:t>Наличие фотографий</a:t>
            </a:r>
          </a:p>
          <a:p>
            <a:pPr algn="ctr"/>
            <a:r>
              <a:rPr lang="ru-RU" sz="4000" dirty="0"/>
              <a:t>обязательно!</a:t>
            </a:r>
          </a:p>
        </p:txBody>
      </p:sp>
    </p:spTree>
    <p:extLst>
      <p:ext uri="{BB962C8B-B14F-4D97-AF65-F5344CB8AC3E}">
        <p14:creationId xmlns:p14="http://schemas.microsoft.com/office/powerpoint/2010/main" val="22113025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Мой любимый учитель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любимый учитель</dc:title>
  <dc:creator>Владимир Робский</dc:creator>
  <cp:lastModifiedBy>Владимир Робский</cp:lastModifiedBy>
  <cp:revision>3</cp:revision>
  <dcterms:created xsi:type="dcterms:W3CDTF">2023-03-29T14:40:58Z</dcterms:created>
  <dcterms:modified xsi:type="dcterms:W3CDTF">2024-01-06T07:26:17Z</dcterms:modified>
</cp:coreProperties>
</file>